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0" r:id="rId3"/>
    <p:sldId id="258" r:id="rId4"/>
    <p:sldId id="259" r:id="rId5"/>
    <p:sldId id="263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E03FFC-E6EC-4F3E-A464-596190F08A56}" type="datetimeFigureOut">
              <a:rPr lang="nl-NL" smtClean="0"/>
              <a:t>27-8-2019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9BB447-70DF-409A-BC2E-9F3143CB4A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7712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Tjeu</a:t>
            </a:r>
            <a:endParaRPr lang="nl-NL" dirty="0"/>
          </a:p>
          <a:p>
            <a:r>
              <a:rPr lang="nl-NL" dirty="0"/>
              <a:t>Thijs</a:t>
            </a:r>
          </a:p>
          <a:p>
            <a:r>
              <a:rPr lang="nl-NL" dirty="0"/>
              <a:t>Jantje</a:t>
            </a:r>
          </a:p>
          <a:p>
            <a:r>
              <a:rPr lang="nl-NL" dirty="0"/>
              <a:t>Bart</a:t>
            </a:r>
          </a:p>
          <a:p>
            <a:r>
              <a:rPr lang="nl-NL" dirty="0" err="1"/>
              <a:t>Henrie</a:t>
            </a:r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BB447-70DF-409A-BC2E-9F3143CB4A5A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5888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27-8-2019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27-8-2019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27-8-2019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27-8-2019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27-8-2019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27-8-2019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58" y="0"/>
            <a:ext cx="9145828" cy="6858000"/>
          </a:xfrm>
          <a:prstGeom prst="rect">
            <a:avLst/>
          </a:prstGeo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1281660" y="1772816"/>
            <a:ext cx="6645424" cy="648072"/>
          </a:xfrm>
        </p:spPr>
        <p:txBody>
          <a:bodyPr/>
          <a:lstStyle/>
          <a:p>
            <a:pPr algn="ctr"/>
            <a:r>
              <a:rPr lang="nl-NL" sz="4800" dirty="0"/>
              <a:t>Opdracht elektrische installatie</a:t>
            </a: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Voorbereiding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1547664" y="1844824"/>
            <a:ext cx="676875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Maak groepjes van twee personen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Kies een trekker of werktuig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Kies een regelsysteem wat je wilt uitwerken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En maak een planning wie waar verantwoordelijk voor 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Bespreek dit met mij</a:t>
            </a:r>
          </a:p>
        </p:txBody>
      </p:sp>
    </p:spTree>
    <p:extLst>
      <p:ext uri="{BB962C8B-B14F-4D97-AF65-F5344CB8AC3E}">
        <p14:creationId xmlns:p14="http://schemas.microsoft.com/office/powerpoint/2010/main" val="675005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pPr algn="ctr"/>
            <a:r>
              <a:rPr lang="nl-NL" dirty="0"/>
              <a:t>Vervolg stappen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55576" y="1268760"/>
            <a:ext cx="7704856" cy="4929411"/>
          </a:xfrm>
        </p:spPr>
        <p:txBody>
          <a:bodyPr/>
          <a:lstStyle/>
          <a:p>
            <a:r>
              <a:rPr lang="nl-NL" dirty="0"/>
              <a:t>Zoek informatie over het systeem</a:t>
            </a:r>
          </a:p>
          <a:p>
            <a:pPr marL="0" indent="0">
              <a:buNone/>
            </a:pPr>
            <a:r>
              <a:rPr lang="nl-NL" dirty="0"/>
              <a:t>Zoals: - Een schema van het systeem</a:t>
            </a:r>
          </a:p>
          <a:p>
            <a:pPr marL="0" indent="0">
              <a:buNone/>
            </a:pPr>
            <a:r>
              <a:rPr lang="nl-NL" dirty="0"/>
              <a:t>	- Hoe werkt het systeem</a:t>
            </a:r>
          </a:p>
          <a:p>
            <a:pPr marL="0" indent="0">
              <a:buNone/>
            </a:pPr>
            <a:r>
              <a:rPr lang="nl-NL" dirty="0"/>
              <a:t>	- Welke sensoren worden er gebruikt</a:t>
            </a:r>
          </a:p>
          <a:p>
            <a:pPr marL="0" indent="0">
              <a:buNone/>
            </a:pPr>
            <a:r>
              <a:rPr lang="nl-NL" dirty="0"/>
              <a:t>	- Welke actuatoren worden er gebruikt</a:t>
            </a:r>
          </a:p>
          <a:p>
            <a:pPr marL="0" indent="0">
              <a:buNone/>
            </a:pPr>
            <a:r>
              <a:rPr lang="nl-NL" dirty="0"/>
              <a:t>	- Zijn er nog andere bijzonderheden</a:t>
            </a:r>
          </a:p>
        </p:txBody>
      </p:sp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41376" y="332656"/>
            <a:ext cx="6645424" cy="648072"/>
          </a:xfrm>
        </p:spPr>
        <p:txBody>
          <a:bodyPr/>
          <a:lstStyle/>
          <a:p>
            <a:pPr algn="ctr"/>
            <a:r>
              <a:rPr lang="nl-NL" dirty="0"/>
              <a:t>Uitwerking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1259632" y="1700808"/>
            <a:ext cx="669674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Zet deze gegevens in een verslag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Met een voorblad, inhoudsopgave en wat hebben we geleerd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Schema’s over de werking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Hoe je de sensoren/actuatoren kunt door meten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Verduidelijk het geheel met foto’s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Welke storingen zouden erop kunnen treden</a:t>
            </a:r>
          </a:p>
        </p:txBody>
      </p:sp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Controle en inleveren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Laat regelmatig controleren</a:t>
            </a:r>
          </a:p>
          <a:p>
            <a:r>
              <a:rPr lang="nl-NL" dirty="0"/>
              <a:t>Bespreek regelmatig de voortgang met mij</a:t>
            </a:r>
          </a:p>
          <a:p>
            <a:r>
              <a:rPr lang="nl-NL" dirty="0"/>
              <a:t>Maak er een goed uitziend verslag van en </a:t>
            </a:r>
            <a:r>
              <a:rPr lang="nl-NL" dirty="0">
                <a:solidFill>
                  <a:srgbClr val="FF0000"/>
                </a:solidFill>
              </a:rPr>
              <a:t>uiterlijk 7 november inleveren</a:t>
            </a:r>
          </a:p>
          <a:p>
            <a:r>
              <a:rPr lang="nl-NL" dirty="0"/>
              <a:t>Geef een uitleg over de opdracht in de laatste les tijdens de toets week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7793743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134</Words>
  <Application>Microsoft Office PowerPoint</Application>
  <PresentationFormat>Diavoorstelling (4:3)</PresentationFormat>
  <Paragraphs>33</Paragraphs>
  <Slides>5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8" baseType="lpstr">
      <vt:lpstr>Arial</vt:lpstr>
      <vt:lpstr>Calibri</vt:lpstr>
      <vt:lpstr>Kantoorthema</vt:lpstr>
      <vt:lpstr>Opdracht elektrische installatie</vt:lpstr>
      <vt:lpstr>Voorbereiding</vt:lpstr>
      <vt:lpstr>Vervolg stappen</vt:lpstr>
      <vt:lpstr>Uitwerking</vt:lpstr>
      <vt:lpstr>Controle en inleveren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René Hoezen</cp:lastModifiedBy>
  <cp:revision>28</cp:revision>
  <dcterms:created xsi:type="dcterms:W3CDTF">2013-11-15T15:05:42Z</dcterms:created>
  <dcterms:modified xsi:type="dcterms:W3CDTF">2019-08-27T11:45:43Z</dcterms:modified>
</cp:coreProperties>
</file>